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7"/>
  </p:notesMasterIdLst>
  <p:sldIdLst>
    <p:sldId id="256" r:id="rId2"/>
    <p:sldId id="272" r:id="rId3"/>
    <p:sldId id="258" r:id="rId4"/>
    <p:sldId id="259" r:id="rId5"/>
    <p:sldId id="266" r:id="rId6"/>
  </p:sldIdLst>
  <p:sldSz cx="9144000" cy="5143500" type="screen16x9"/>
  <p:notesSz cx="6858000" cy="9144000"/>
  <p:embeddedFontLst>
    <p:embeddedFont>
      <p:font typeface="Montserrat" pitchFamily="2" charset="77"/>
      <p:regular r:id="rId8"/>
      <p:bold r:id="rId9"/>
      <p:italic r:id="rId10"/>
      <p:boldItalic r:id="rId11"/>
    </p:embeddedFont>
    <p:embeddedFont>
      <p:font typeface="Montserrat ExtraBold" pitchFamily="2" charset="77"/>
      <p:bold r:id="rId12"/>
      <p:boldItalic r:id="rId13"/>
    </p:embeddedFont>
    <p:embeddedFont>
      <p:font typeface="Montserrat Light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A20BD7-B03E-4CF2-AD11-00D6A7B1DBAC}">
  <a:tblStyle styleId="{5BA20BD7-B03E-4CF2-AD11-00D6A7B1DB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8"/>
    <p:restoredTop sz="94666"/>
  </p:normalViewPr>
  <p:slideViewPr>
    <p:cSldViewPr snapToGrid="0" snapToObjects="1">
      <p:cViewPr>
        <p:scale>
          <a:sx n="136" d="100"/>
          <a:sy n="136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6464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" y="-11"/>
            <a:ext cx="2429759" cy="1609289"/>
            <a:chOff x="608719" y="-11"/>
            <a:chExt cx="2429759" cy="1609289"/>
          </a:xfrm>
        </p:grpSpPr>
        <p:sp>
          <p:nvSpPr>
            <p:cNvPr id="11" name="Google Shape;11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25" name="Google Shape;25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flipH="1">
            <a:off x="-7" y="3860093"/>
            <a:ext cx="2429755" cy="1286712"/>
            <a:chOff x="6714243" y="3860093"/>
            <a:chExt cx="2429755" cy="1286712"/>
          </a:xfrm>
        </p:grpSpPr>
        <p:sp>
          <p:nvSpPr>
            <p:cNvPr id="80" name="Google Shape;8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1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497" name="Google Shape;497;p11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1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510" name="Google Shape;510;p11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"/>
          <p:cNvGrpSpPr/>
          <p:nvPr/>
        </p:nvGrpSpPr>
        <p:grpSpPr>
          <a:xfrm>
            <a:off x="6109812" y="-11"/>
            <a:ext cx="3037586" cy="5146816"/>
            <a:chOff x="6109812" y="-11"/>
            <a:chExt cx="3037586" cy="5146816"/>
          </a:xfrm>
        </p:grpSpPr>
        <p:sp>
          <p:nvSpPr>
            <p:cNvPr id="536" name="Google Shape;536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46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4EAD4E-477D-BD4A-B6FA-0D1739E0D834}"/>
              </a:ext>
            </a:extLst>
          </p:cNvPr>
          <p:cNvSpPr/>
          <p:nvPr/>
        </p:nvSpPr>
        <p:spPr>
          <a:xfrm>
            <a:off x="0" y="1741"/>
            <a:ext cx="9144000" cy="90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Google Shape;627;p14"/>
          <p:cNvSpPr txBox="1">
            <a:spLocks noGrp="1"/>
          </p:cNvSpPr>
          <p:nvPr>
            <p:ph type="ctrTitle"/>
          </p:nvPr>
        </p:nvSpPr>
        <p:spPr>
          <a:xfrm>
            <a:off x="3376767" y="-125674"/>
            <a:ext cx="274318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alpha val="73000"/>
                  </a:schemeClr>
                </a:solidFill>
              </a:rPr>
              <a:t>NRTeam1</a:t>
            </a:r>
            <a:endParaRPr dirty="0">
              <a:solidFill>
                <a:schemeClr val="tx1">
                  <a:alpha val="73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CBAA0-94DF-4B40-9DF0-0943B9B5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0" y="1740"/>
            <a:ext cx="2862240" cy="904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780AA-7826-F04B-9074-32C779FAD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97" y="1740"/>
            <a:ext cx="1598026" cy="898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DC1BC-F7C7-414C-8AD4-1A9E20143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00630"/>
            <a:ext cx="5656217" cy="42459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1A7EA-CC7C-F448-B423-DFB3C45B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135"/>
            <a:ext cx="726648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A40A77-90D7-5A4A-A1C2-7075F834E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072" y="4121738"/>
            <a:ext cx="1542794" cy="102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3E850-B734-8A4C-8ECD-BD167D0B856A}"/>
              </a:ext>
            </a:extLst>
          </p:cNvPr>
          <p:cNvSpPr txBox="1"/>
          <p:nvPr/>
        </p:nvSpPr>
        <p:spPr>
          <a:xfrm>
            <a:off x="2205872" y="4749850"/>
            <a:ext cx="785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MVP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" name="Groep 31">
            <a:extLst>
              <a:ext uri="{FF2B5EF4-FFF2-40B4-BE49-F238E27FC236}">
                <a16:creationId xmlns:a16="http://schemas.microsoft.com/office/drawing/2014/main" id="{0E922C26-9DE1-6948-9635-0B22987FE0CD}"/>
              </a:ext>
            </a:extLst>
          </p:cNvPr>
          <p:cNvGrpSpPr/>
          <p:nvPr/>
        </p:nvGrpSpPr>
        <p:grpSpPr>
          <a:xfrm>
            <a:off x="328908" y="352427"/>
            <a:ext cx="5157484" cy="4467515"/>
            <a:chOff x="3255820" y="427033"/>
            <a:chExt cx="6091384" cy="5900091"/>
          </a:xfrm>
        </p:grpSpPr>
        <p:sp>
          <p:nvSpPr>
            <p:cNvPr id="7" name="Rechthoek: afgeronde hoeken 5">
              <a:extLst>
                <a:ext uri="{FF2B5EF4-FFF2-40B4-BE49-F238E27FC236}">
                  <a16:creationId xmlns:a16="http://schemas.microsoft.com/office/drawing/2014/main" id="{85AEA739-48A4-A246-9643-FE5E61CC842B}"/>
                </a:ext>
              </a:extLst>
            </p:cNvPr>
            <p:cNvSpPr/>
            <p:nvPr/>
          </p:nvSpPr>
          <p:spPr>
            <a:xfrm>
              <a:off x="5204695" y="3135961"/>
              <a:ext cx="2244437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Presentation</a:t>
              </a:r>
            </a:p>
          </p:txBody>
        </p:sp>
        <p:sp>
          <p:nvSpPr>
            <p:cNvPr id="8" name="Rechthoek: afgeronde hoeken 6">
              <a:extLst>
                <a:ext uri="{FF2B5EF4-FFF2-40B4-BE49-F238E27FC236}">
                  <a16:creationId xmlns:a16="http://schemas.microsoft.com/office/drawing/2014/main" id="{B6B17DC5-0B28-1549-88F5-C859E599897A}"/>
                </a:ext>
              </a:extLst>
            </p:cNvPr>
            <p:cNvSpPr/>
            <p:nvPr/>
          </p:nvSpPr>
          <p:spPr>
            <a:xfrm>
              <a:off x="5204694" y="5449670"/>
              <a:ext cx="2244437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Database</a:t>
              </a:r>
            </a:p>
          </p:txBody>
        </p:sp>
        <p:sp>
          <p:nvSpPr>
            <p:cNvPr id="9" name="Rechthoek: afgeronde hoeken 7">
              <a:extLst>
                <a:ext uri="{FF2B5EF4-FFF2-40B4-BE49-F238E27FC236}">
                  <a16:creationId xmlns:a16="http://schemas.microsoft.com/office/drawing/2014/main" id="{1FFC12BC-19B4-4043-BD29-B9E13BDB2133}"/>
                </a:ext>
              </a:extLst>
            </p:cNvPr>
            <p:cNvSpPr/>
            <p:nvPr/>
          </p:nvSpPr>
          <p:spPr>
            <a:xfrm>
              <a:off x="5204693" y="4292815"/>
              <a:ext cx="2244437" cy="877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Intelligence</a:t>
              </a:r>
            </a:p>
          </p:txBody>
        </p:sp>
        <p:sp>
          <p:nvSpPr>
            <p:cNvPr id="10" name="Ovaal 8">
              <a:extLst>
                <a:ext uri="{FF2B5EF4-FFF2-40B4-BE49-F238E27FC236}">
                  <a16:creationId xmlns:a16="http://schemas.microsoft.com/office/drawing/2014/main" id="{05263E18-490A-EA4B-BF0D-42BAFC880A73}"/>
                </a:ext>
              </a:extLst>
            </p:cNvPr>
            <p:cNvSpPr/>
            <p:nvPr/>
          </p:nvSpPr>
          <p:spPr>
            <a:xfrm>
              <a:off x="3255820" y="1690688"/>
              <a:ext cx="1366982" cy="877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Search</a:t>
              </a:r>
            </a:p>
          </p:txBody>
        </p:sp>
        <p:sp>
          <p:nvSpPr>
            <p:cNvPr id="11" name="Rechthoek: afgeronde hoeken 9">
              <a:extLst>
                <a:ext uri="{FF2B5EF4-FFF2-40B4-BE49-F238E27FC236}">
                  <a16:creationId xmlns:a16="http://schemas.microsoft.com/office/drawing/2014/main" id="{EBB0B99A-4F45-694B-982E-AD6FAE3A7835}"/>
                </a:ext>
              </a:extLst>
            </p:cNvPr>
            <p:cNvSpPr/>
            <p:nvPr/>
          </p:nvSpPr>
          <p:spPr>
            <a:xfrm>
              <a:off x="3306620" y="3135961"/>
              <a:ext cx="1265382" cy="3191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Inter</a:t>
              </a:r>
              <a:r>
                <a:rPr lang="nl-NL" dirty="0"/>
                <a:t>-action</a:t>
              </a:r>
            </a:p>
          </p:txBody>
        </p: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0177EB39-5909-254A-858F-6C94AFB8C8CC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3939311" y="2568142"/>
              <a:ext cx="0" cy="56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5">
              <a:extLst>
                <a:ext uri="{FF2B5EF4-FFF2-40B4-BE49-F238E27FC236}">
                  <a16:creationId xmlns:a16="http://schemas.microsoft.com/office/drawing/2014/main" id="{868008EB-48C7-D740-BF9A-F2B917E5E2C3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 flipV="1">
              <a:off x="4572002" y="4731542"/>
              <a:ext cx="6326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met pijl 17">
              <a:extLst>
                <a:ext uri="{FF2B5EF4-FFF2-40B4-BE49-F238E27FC236}">
                  <a16:creationId xmlns:a16="http://schemas.microsoft.com/office/drawing/2014/main" id="{EF4ABF65-0DFF-CE46-B885-0ACA7EF99944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H="1" flipV="1">
              <a:off x="6326912" y="5170269"/>
              <a:ext cx="1" cy="2794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9">
              <a:extLst>
                <a:ext uri="{FF2B5EF4-FFF2-40B4-BE49-F238E27FC236}">
                  <a16:creationId xmlns:a16="http://schemas.microsoft.com/office/drawing/2014/main" id="{C4E7E26C-AAA0-BB46-8188-D974E01652AF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6326912" y="4013415"/>
              <a:ext cx="2" cy="27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21">
              <a:extLst>
                <a:ext uri="{FF2B5EF4-FFF2-40B4-BE49-F238E27FC236}">
                  <a16:creationId xmlns:a16="http://schemas.microsoft.com/office/drawing/2014/main" id="{8B8C79C1-6366-9648-8C32-54202F635774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6326912" y="2201333"/>
              <a:ext cx="2" cy="934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hthoek: afgeronde hoeken 22">
              <a:extLst>
                <a:ext uri="{FF2B5EF4-FFF2-40B4-BE49-F238E27FC236}">
                  <a16:creationId xmlns:a16="http://schemas.microsoft.com/office/drawing/2014/main" id="{DEC59FB9-C1CC-E542-A902-3A0BB56FD5D6}"/>
                </a:ext>
              </a:extLst>
            </p:cNvPr>
            <p:cNvSpPr/>
            <p:nvPr/>
          </p:nvSpPr>
          <p:spPr>
            <a:xfrm>
              <a:off x="8081822" y="3135961"/>
              <a:ext cx="1265382" cy="31911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/>
                <a:t>Reporting</a:t>
              </a:r>
            </a:p>
          </p:txBody>
        </p:sp>
        <p:cxnSp>
          <p:nvCxnSpPr>
            <p:cNvPr id="18" name="Rechte verbindingslijn met pijl 24">
              <a:extLst>
                <a:ext uri="{FF2B5EF4-FFF2-40B4-BE49-F238E27FC236}">
                  <a16:creationId xmlns:a16="http://schemas.microsoft.com/office/drawing/2014/main" id="{0A37FDA1-E425-B541-A609-824019B173FE}"/>
                </a:ext>
              </a:extLst>
            </p:cNvPr>
            <p:cNvCxnSpPr>
              <a:cxnSpLocks/>
              <a:stCxn id="9" idx="3"/>
              <a:endCxn id="17" idx="1"/>
            </p:cNvCxnSpPr>
            <p:nvPr/>
          </p:nvCxnSpPr>
          <p:spPr>
            <a:xfrm>
              <a:off x="7449130" y="4731542"/>
              <a:ext cx="6326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met pijl 27">
              <a:extLst>
                <a:ext uri="{FF2B5EF4-FFF2-40B4-BE49-F238E27FC236}">
                  <a16:creationId xmlns:a16="http://schemas.microsoft.com/office/drawing/2014/main" id="{EF3C6165-293C-7349-8DF0-0F38D65AE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9943" y="1379632"/>
              <a:ext cx="630638" cy="3110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6" descr="Afbeeldingsresultaat voor jeugdzorg medewerker">
              <a:extLst>
                <a:ext uri="{FF2B5EF4-FFF2-40B4-BE49-F238E27FC236}">
                  <a16:creationId xmlns:a16="http://schemas.microsoft.com/office/drawing/2014/main" id="{DE46FAFE-C6C0-2249-B50C-E17472D6C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481" y="427033"/>
              <a:ext cx="2072024" cy="1554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"/>
          <p:cNvSpPr txBox="1">
            <a:spLocks noGrp="1"/>
          </p:cNvSpPr>
          <p:nvPr>
            <p:ph type="ctrTitle"/>
          </p:nvPr>
        </p:nvSpPr>
        <p:spPr>
          <a:xfrm>
            <a:off x="18854" y="100864"/>
            <a:ext cx="1352006" cy="742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CC7E3-A893-F54C-AF66-C0010F09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2" y="735880"/>
            <a:ext cx="6584622" cy="4115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"/>
          <p:cNvSpPr txBox="1">
            <a:spLocks noGrp="1"/>
          </p:cNvSpPr>
          <p:nvPr>
            <p:ph type="title" idx="4294967295"/>
          </p:nvPr>
        </p:nvSpPr>
        <p:spPr>
          <a:xfrm>
            <a:off x="123825" y="4208672"/>
            <a:ext cx="2021498" cy="737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solidFill>
                  <a:srgbClr val="FFFFFF"/>
                </a:solidFill>
              </a:rPr>
              <a:t>The real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Challenge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14</Words>
  <Application>Microsoft Macintosh PowerPoint</Application>
  <PresentationFormat>On-screen Show (16:9)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Rounded MT Bold</vt:lpstr>
      <vt:lpstr>Arial</vt:lpstr>
      <vt:lpstr>Montserrat ExtraBold</vt:lpstr>
      <vt:lpstr>Montserrat</vt:lpstr>
      <vt:lpstr>Montserrat Light</vt:lpstr>
      <vt:lpstr>Wart template</vt:lpstr>
      <vt:lpstr>NRTeam1</vt:lpstr>
      <vt:lpstr>PowerPoint Presentation</vt:lpstr>
      <vt:lpstr>PowerPoint Presentation</vt:lpstr>
      <vt:lpstr>MVP</vt:lpstr>
      <vt:lpstr>The real Challenge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NRTeam1</dc:title>
  <cp:lastModifiedBy>Thomas Haighton</cp:lastModifiedBy>
  <cp:revision>13</cp:revision>
  <dcterms:modified xsi:type="dcterms:W3CDTF">2019-06-16T07:35:28Z</dcterms:modified>
</cp:coreProperties>
</file>